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80010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284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7696200" cy="568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590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808284"/>
              </p:ext>
            </p:extLst>
          </p:nvPr>
        </p:nvGraphicFramePr>
        <p:xfrm>
          <a:off x="685800" y="914400"/>
          <a:ext cx="76200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Document" r:id="rId3" imgW="5876184" imgH="4160396" progId="Word.Document.12">
                  <p:embed/>
                </p:oleObj>
              </mc:Choice>
              <mc:Fallback>
                <p:oleObj name="Document" r:id="rId3" imgW="5876184" imgH="416039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914400"/>
                        <a:ext cx="7620000" cy="518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013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503154"/>
              </p:ext>
            </p:extLst>
          </p:nvPr>
        </p:nvGraphicFramePr>
        <p:xfrm>
          <a:off x="1143000" y="1828800"/>
          <a:ext cx="6781800" cy="254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Document" r:id="rId3" imgW="5876184" imgH="1137403" progId="Word.Document.12">
                  <p:embed/>
                </p:oleObj>
              </mc:Choice>
              <mc:Fallback>
                <p:oleObj name="Document" r:id="rId3" imgW="5876184" imgH="11374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1828800"/>
                        <a:ext cx="6781800" cy="2549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66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7620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50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answer is!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Registered capital is </a:t>
            </a:r>
            <a:r>
              <a:rPr lang="en-IN" sz="2000" dirty="0" smtClean="0">
                <a:latin typeface="Rupee Foradian" pitchFamily="34" charset="0"/>
                <a:cs typeface="Times New Roman" pitchFamily="18" charset="0"/>
              </a:rPr>
              <a:t>`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5,00,000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Issued capital is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3,50,000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Subscribed capital is  </a:t>
            </a:r>
            <a:r>
              <a:rPr lang="en-IN" sz="2000" dirty="0" smtClean="0">
                <a:latin typeface="Rupee Foradian" pitchFamily="34" charset="0"/>
                <a:cs typeface="Times New Roman" pitchFamily="18" charset="0"/>
              </a:rPr>
              <a:t>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3,00,000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Called up capital is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2,00,000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The number of shares the company had issued is 35,000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Pair work: Some more transactions may be used for practice, in the form of Rapid fire.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634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400"/>
            <a:ext cx="7848599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50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7696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47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Possible answers could be!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Selling price might have increased that has resulted in increase from revenue from operations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Buying cheaper supplies might have resulted in decrease in cost of sales [ cost of goods sold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The business has good control over expenses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And, any other relevant reasons can be accepted.</a:t>
            </a:r>
          </a:p>
          <a:p>
            <a:pPr mar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91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7924799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062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Possible answer could be!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Fatima- Return on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Investment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 err="1">
                <a:latin typeface="Times New Roman" pitchFamily="18" charset="0"/>
                <a:cs typeface="Times New Roman" pitchFamily="18" charset="0"/>
              </a:rPr>
              <a:t>Thenmozhi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– Gross profit margin/ Net profit margin/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ROI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 err="1">
                <a:latin typeface="Times New Roman" pitchFamily="18" charset="0"/>
                <a:cs typeface="Times New Roman" pitchFamily="18" charset="0"/>
              </a:rPr>
              <a:t>Nivetha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– Net profit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margin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 err="1">
                <a:latin typeface="Times New Roman" pitchFamily="18" charset="0"/>
                <a:cs typeface="Times New Roman" pitchFamily="18" charset="0"/>
              </a:rPr>
              <a:t>Supraja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– Credit payment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period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 err="1">
                <a:latin typeface="Times New Roman" pitchFamily="18" charset="0"/>
                <a:cs typeface="Times New Roman" pitchFamily="18" charset="0"/>
              </a:rPr>
              <a:t>Divya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– Current ratio/ Quick ratio</a:t>
            </a: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78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"/>
            <a:ext cx="7620000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58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Possible answers could be!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819399"/>
          </a:xfrm>
        </p:spPr>
        <p:txBody>
          <a:bodyPr>
            <a:normAutofit lnSpcReduction="10000"/>
          </a:bodyPr>
          <a:lstStyle/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At the end of the year, loan amount has been decreased by </a:t>
            </a:r>
            <a:r>
              <a:rPr lang="en-IN" sz="2000" dirty="0" smtClean="0">
                <a:latin typeface="Rupee Foradian" pitchFamily="34" charset="0"/>
                <a:cs typeface="Times New Roman" pitchFamily="18" charset="0"/>
              </a:rPr>
              <a:t>`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5,000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Value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of inventory has been increased by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10,000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Value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of furniture has been increased by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12,000. 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these mean that, additional capital might have been used for repaying the loan and/or buying inventory and furniture.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3774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7696200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51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answer is!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Opening cash balance+ sales – drawings- expenses- closing cash balance = missing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cash</a:t>
            </a:r>
          </a:p>
          <a:p>
            <a:pPr mar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25,000+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80,000-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28,000 -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55,000-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12,000=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10,000</a:t>
            </a:r>
          </a:p>
          <a:p>
            <a:pPr mar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Drawings  = opening capital + profit for the year – closing capital</a:t>
            </a:r>
          </a:p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		=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25,000 +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35,000 -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32,000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		= </a:t>
            </a:r>
            <a:r>
              <a:rPr lang="en-IN" sz="2000" dirty="0">
                <a:latin typeface="Rupee Foradian" pitchFamily="34" charset="0"/>
                <a:cs typeface="Times New Roman" pitchFamily="18" charset="0"/>
              </a:rPr>
              <a:t>`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28,000</a:t>
            </a:r>
          </a:p>
          <a:p>
            <a:pPr mar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Alternatively, cash account can be opened to find out the missing cash and capital account can be opened to find out drawings.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766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62000"/>
            <a:ext cx="7467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739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 to conduct this activity?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Just a minute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activity may be done.</a:t>
            </a: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Ask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, ‘Think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of any one successful/profitable shop/brand that you know and  in one minute, list down as many reasons as possible , for its success’. 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continuation of this activity, the textbook activity may be discussed.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563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Possible answers may include!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Ravi has established good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location, loyal customers, good quality products and good supplier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relationship and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hence, his efforts need to be recognised. 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A business may be valued not just by its assets, but by its reputation too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Raja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need not spend much time to look for customers, as the business has already gained customer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loyalty</a:t>
            </a:r>
          </a:p>
          <a:p>
            <a:pPr marL="0" lvl="0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Ravi’s future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earning capacity may be good, compared to if he starts entirely a new business on his own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Raja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is advised to take over Ravi’s well established, profitable business by paying more than the cost of inventory that Ravi holds.</a:t>
            </a: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86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62000"/>
            <a:ext cx="76200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756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425</Words>
  <Application>Microsoft Office PowerPoint</Application>
  <PresentationFormat>On-screen Show (4:3)</PresentationFormat>
  <Paragraphs>64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Microsoft Word Document</vt:lpstr>
      <vt:lpstr>PowerPoint Presentation</vt:lpstr>
      <vt:lpstr>PowerPoint Presentation</vt:lpstr>
      <vt:lpstr>Possible answers could be!</vt:lpstr>
      <vt:lpstr>PowerPoint Presentation</vt:lpstr>
      <vt:lpstr>The answer is!</vt:lpstr>
      <vt:lpstr>PowerPoint Presentation</vt:lpstr>
      <vt:lpstr>How to conduct this activity?</vt:lpstr>
      <vt:lpstr>Possible answers may include!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answer is!</vt:lpstr>
      <vt:lpstr>PowerPoint Presentation</vt:lpstr>
      <vt:lpstr>PowerPoint Presentation</vt:lpstr>
      <vt:lpstr>Possible answers could be!</vt:lpstr>
      <vt:lpstr>PowerPoint Presentation</vt:lpstr>
      <vt:lpstr>Possible answer could be!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compaq</dc:creator>
  <cp:lastModifiedBy>compaq</cp:lastModifiedBy>
  <cp:revision>24</cp:revision>
  <dcterms:created xsi:type="dcterms:W3CDTF">2006-08-16T00:00:00Z</dcterms:created>
  <dcterms:modified xsi:type="dcterms:W3CDTF">2019-06-10T10:12:42Z</dcterms:modified>
</cp:coreProperties>
</file>